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3309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                   Medify</a:t>
            </a:r>
            <a:endParaRPr lang="en-US" sz="3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7589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Login and Signup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Existing users can log in with their email and password to access their account.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Signup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New users can create an account by providing their email, password, and other required information.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9013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Differentiate User and Admin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75713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5948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5090398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access services like booking appointments and viewing doctor profiles.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27" y="3757136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45948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5090398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Admins have access to more features, such as adding, editing, and removing doctors.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632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061" y="4320302"/>
            <a:ext cx="4751427" cy="569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normal user page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8061" y="5398532"/>
            <a:ext cx="338971" cy="338971"/>
          </a:xfrm>
          <a:prstGeom prst="roundRect">
            <a:avLst>
              <a:gd name="adj" fmla="val 8574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210747" y="5398532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Doctor List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210747" y="5799534"/>
            <a:ext cx="60076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browse available doctors by specialty, location, and availability.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412117" y="5398532"/>
            <a:ext cx="338971" cy="338971"/>
          </a:xfrm>
          <a:prstGeom prst="roundRect">
            <a:avLst>
              <a:gd name="adj" fmla="val 8574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944802" y="5398532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Appointments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44802" y="5799534"/>
            <a:ext cx="60076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book appointments with available doctors through the system.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8061" y="6521053"/>
            <a:ext cx="338971" cy="338971"/>
          </a:xfrm>
          <a:prstGeom prst="roundRect">
            <a:avLst>
              <a:gd name="adj" fmla="val 8574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210747" y="6521053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Feedback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210747" y="6922056"/>
            <a:ext cx="600765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provide feedback on their experience with the hospital or individual doctors.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12117" y="6521053"/>
            <a:ext cx="338971" cy="338971"/>
          </a:xfrm>
          <a:prstGeom prst="roundRect">
            <a:avLst>
              <a:gd name="adj" fmla="val 8574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944802" y="6521053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44802" y="6922056"/>
            <a:ext cx="60076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find the hospital's location and directions.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2971800"/>
            <a:ext cx="4511040" cy="2286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8124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Doctor List and Appointments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3579495"/>
            <a:ext cx="7468553" cy="2837617"/>
          </a:xfrm>
          <a:prstGeom prst="roundRect">
            <a:avLst>
              <a:gd name="adj" fmla="val 12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45344" y="3587115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85493" y="3738324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Doctor Name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3573185" y="3738324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Specialty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57067" y="3738324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Availability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845344" y="4272558"/>
            <a:ext cx="7452479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85493" y="4423767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Dr. Smith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3573185" y="4423767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Cardiology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6057067" y="4423767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Available Tuesday 2pm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845344" y="5341025"/>
            <a:ext cx="7452479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085493" y="5492234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Dr. Jones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3573185" y="5492234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Pediatrics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6057067" y="5492234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Available Wednesday 10am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25856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Feedback and Hospital Location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Feedback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leave comments and ratings for their doctor or the hospital.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provides a map with directions to the hospital.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3383280"/>
            <a:ext cx="3550920" cy="14630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710803"/>
            <a:ext cx="63221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Admin's Main Page</a:t>
            </a:r>
            <a:endParaRPr lang="en-US" sz="44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1773793"/>
            <a:ext cx="1196816" cy="19150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79913" y="2013109"/>
            <a:ext cx="35324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Doctor Management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8799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Admins can add, edit, or remove doctors from the system.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79913" y="3928110"/>
            <a:ext cx="46003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Appointment Management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879913" y="442364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Admins can view all appointments and manage scheduling.</a:t>
            </a:r>
            <a:endParaRPr lang="en-US" sz="18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879913" y="5843111"/>
            <a:ext cx="31212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Report Generation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879913" y="63386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Admins can generate reports on doctor performance and patient satisfaction.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447"/>
            <a:ext cx="102958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Add, Edit, and Remove Doctors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65214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Add Doctor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Admins can add new doctors by filling out a form with their information.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665214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Edit Doctor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8086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Admins can edit existing doctor profiles by updating their information.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665214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Remove Doctor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80986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Admins can remove doctors from the system if they are no longer employed.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2024-12-21T22:56:15Z</dcterms:created>
  <dcterms:modified xsi:type="dcterms:W3CDTF">2024-12-21T22:56:15Z</dcterms:modified>
</cp:coreProperties>
</file>